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2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3625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0"/>
            <a:ext cx="5796136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8" name="Shape 148"/>
          <p:cNvSpPr/>
          <p:nvPr/>
        </p:nvSpPr>
        <p:spPr>
          <a:xfrm>
            <a:off x="5848719" y="2708919"/>
            <a:ext cx="3295280" cy="129614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6" name="Shape 206"/>
          <p:cNvSpPr/>
          <p:nvPr/>
        </p:nvSpPr>
        <p:spPr>
          <a:xfrm>
            <a:off x="7308303" y="6021287"/>
            <a:ext cx="1647641" cy="6480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695995" y="2053878"/>
            <a:ext cx="7699866" cy="10669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9166"/>
              </a:lnSpc>
              <a:buSzPct val="25000"/>
              <a:buNone/>
            </a:pPr>
            <a:r>
              <a:rPr lang="es-AR" sz="2400" b="0" i="1" u="none" strike="noStrike" cap="none" baseline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Estereolitografía</a:t>
            </a:r>
          </a:p>
          <a:p>
            <a:endParaRPr lang="es-AR" sz="2400" b="0" i="1" u="none" strike="noStrike" cap="none" baseline="0">
              <a:solidFill>
                <a:srgbClr val="E46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5555"/>
              </a:lnSpc>
              <a:buSzPct val="25000"/>
              <a:buNone/>
            </a:pPr>
            <a:r>
              <a:rPr lang="es-AR" sz="1800" b="0" i="0" u="none" strike="noStrike" cap="none" baseline="0">
                <a:solidFill>
                  <a:srgbClr val="5A5A5A"/>
                </a:solidFill>
                <a:latin typeface="Arial"/>
                <a:ea typeface="Arial"/>
                <a:cs typeface="Arial"/>
                <a:sym typeface="Arial"/>
              </a:rPr>
              <a:t>Polimerización  Selectiva de las resinas líquidas con la luz</a:t>
            </a:r>
          </a:p>
          <a:p>
            <a:endParaRPr lang="es-AR" sz="1800" b="0" i="0" u="none" strike="noStrike" cap="none" baseline="0">
              <a:solidFill>
                <a:srgbClr val="5A5A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0" y="979170"/>
            <a:ext cx="3061854" cy="504884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459014" y="979175"/>
            <a:ext cx="2602839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s-AR" sz="2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903820" y="3550219"/>
            <a:ext cx="3825142" cy="25288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5000"/>
              </a:lnSpc>
              <a:buSzPct val="25000"/>
              <a:buNone/>
            </a:pPr>
            <a:r>
              <a:rPr lang="es-AR" sz="2000" b="1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Ventajas</a:t>
            </a:r>
          </a:p>
          <a:p>
            <a:endParaRPr lang="es-AR" sz="2000" b="1" i="1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8750"/>
              </a:lnSpc>
              <a:buSzPct val="25000"/>
              <a:buNone/>
            </a:pPr>
            <a:r>
              <a:rPr lang="es-AR" sz="1600" b="0" i="1" u="none" strike="noStrike" cap="none" baseline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· Tecnología más confiable.</a:t>
            </a:r>
          </a:p>
          <a:p>
            <a:endParaRPr lang="es-AR" sz="1600" b="0" i="1" u="none" strike="noStrike" cap="none" baseline="0">
              <a:solidFill>
                <a:srgbClr val="E46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8750"/>
              </a:lnSpc>
              <a:buSzPct val="25000"/>
              <a:buNone/>
            </a:pPr>
            <a:r>
              <a:rPr lang="es-AR" sz="1600" b="0" i="1" u="none" strike="noStrike" cap="none" baseline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· Alta Resolución.</a:t>
            </a:r>
          </a:p>
          <a:p>
            <a:endParaRPr lang="es-AR" sz="1600" b="0" i="1" u="none" strike="noStrike" cap="none" baseline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8750"/>
              </a:lnSpc>
              <a:buSzPct val="25000"/>
              <a:buNone/>
            </a:pPr>
            <a:r>
              <a:rPr lang="es-AR" sz="1600" b="0" i="1" u="none" strike="noStrike" cap="none" baseline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· Control de Color.</a:t>
            </a:r>
          </a:p>
          <a:p>
            <a:endParaRPr lang="es-AR" sz="1600" b="0" i="1" u="none" strike="noStrike" cap="none" baseline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8750"/>
              </a:lnSpc>
              <a:buSzPct val="25000"/>
              <a:buNone/>
            </a:pPr>
            <a:r>
              <a:rPr lang="es-AR" sz="1600" b="0" i="1" u="none" strike="noStrike" cap="none" baseline="0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· Control de Múltiples Propiedades.</a:t>
            </a:r>
          </a:p>
          <a:p>
            <a:endParaRPr lang="es-AR" sz="1600" b="0" i="1" u="none" strike="noStrike" cap="none" baseline="0">
              <a:solidFill>
                <a:srgbClr val="E46C0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4975946" y="2927640"/>
            <a:ext cx="3087397" cy="349452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8" name="Shape 158"/>
          <p:cNvSpPr/>
          <p:nvPr/>
        </p:nvSpPr>
        <p:spPr>
          <a:xfrm>
            <a:off x="7092279" y="260647"/>
            <a:ext cx="1647641" cy="6480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4" name="Shape 164"/>
          <p:cNvSpPr/>
          <p:nvPr/>
        </p:nvSpPr>
        <p:spPr>
          <a:xfrm>
            <a:off x="0" y="6093296"/>
            <a:ext cx="1647641" cy="6480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0"/>
            <a:ext cx="9180511" cy="68853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5" name="Shape 175"/>
          <p:cNvSpPr/>
          <p:nvPr/>
        </p:nvSpPr>
        <p:spPr>
          <a:xfrm>
            <a:off x="3923928" y="6093296"/>
            <a:ext cx="1647641" cy="6480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10743" y="0"/>
            <a:ext cx="463326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1" name="Shape 181"/>
          <p:cNvSpPr/>
          <p:nvPr/>
        </p:nvSpPr>
        <p:spPr>
          <a:xfrm>
            <a:off x="4572001" y="0"/>
            <a:ext cx="4571999" cy="688538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82" name="Shape 182"/>
          <p:cNvSpPr/>
          <p:nvPr/>
        </p:nvSpPr>
        <p:spPr>
          <a:xfrm>
            <a:off x="7308303" y="6093296"/>
            <a:ext cx="1647641" cy="64807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8" name="Shape 188"/>
          <p:cNvSpPr/>
          <p:nvPr/>
        </p:nvSpPr>
        <p:spPr>
          <a:xfrm>
            <a:off x="7164288" y="332656"/>
            <a:ext cx="1647641" cy="6480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0" y="0"/>
            <a:ext cx="914400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4" name="Shape 194"/>
          <p:cNvSpPr/>
          <p:nvPr/>
        </p:nvSpPr>
        <p:spPr>
          <a:xfrm>
            <a:off x="0" y="6209928"/>
            <a:ext cx="1647641" cy="6480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0" name="Shape 200"/>
          <p:cNvSpPr/>
          <p:nvPr/>
        </p:nvSpPr>
        <p:spPr>
          <a:xfrm>
            <a:off x="7164288" y="332656"/>
            <a:ext cx="1647641" cy="6480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Presentación en pantalla (4:3)</PresentationFormat>
  <Paragraphs>13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Custom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Trimaker</dc:creator>
  <cp:lastModifiedBy>Trimaker</cp:lastModifiedBy>
  <cp:revision>1</cp:revision>
  <dcterms:modified xsi:type="dcterms:W3CDTF">2013-11-28T19:12:09Z</dcterms:modified>
</cp:coreProperties>
</file>